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76" autoAdjust="0"/>
  </p:normalViewPr>
  <p:slideViewPr>
    <p:cSldViewPr>
      <p:cViewPr varScale="1">
        <p:scale>
          <a:sx n="68" d="100"/>
          <a:sy n="68" d="100"/>
        </p:scale>
        <p:origin x="-1216" y="-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31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0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53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5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62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6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00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66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7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0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01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6AFF2-3530-4CCB-99B2-71CD6D2A357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18A3B-9C1A-41D7-A4E5-DDA61BFC7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80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8327" y="1828800"/>
            <a:ext cx="7239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+mj-lt"/>
              </a:rPr>
              <a:t>Applied deep learning</a:t>
            </a:r>
          </a:p>
          <a:p>
            <a:pPr algn="ctr"/>
            <a:endParaRPr lang="en-US" altLang="zh-CN" sz="4800" dirty="0" smtClean="0">
              <a:latin typeface="+mj-lt"/>
            </a:endParaRPr>
          </a:p>
          <a:p>
            <a:pPr algn="ctr"/>
            <a:r>
              <a:rPr lang="en-US" altLang="zh-CN" sz="4800" dirty="0" smtClean="0">
                <a:latin typeface="+mj-lt"/>
              </a:rPr>
              <a:t>Project</a:t>
            </a:r>
          </a:p>
          <a:p>
            <a:pPr algn="ctr"/>
            <a:endParaRPr lang="en-US" altLang="zh-CN" sz="4800" dirty="0" smtClean="0">
              <a:latin typeface="+mj-lt"/>
            </a:endParaRPr>
          </a:p>
          <a:p>
            <a:pPr algn="ctr"/>
            <a:r>
              <a:rPr lang="en-US" altLang="zh-CN" sz="3200" dirty="0" smtClean="0">
                <a:latin typeface="+mj-lt"/>
              </a:rPr>
              <a:t>Name: Yi Jiang</a:t>
            </a:r>
          </a:p>
          <a:p>
            <a:pPr algn="ctr"/>
            <a:r>
              <a:rPr lang="en-US" altLang="zh-CN" sz="3200" dirty="0" err="1" smtClean="0">
                <a:latin typeface="+mj-lt"/>
              </a:rPr>
              <a:t>Uni</a:t>
            </a:r>
            <a:r>
              <a:rPr lang="en-US" altLang="zh-CN" sz="3200" dirty="0" smtClean="0">
                <a:latin typeface="+mj-lt"/>
              </a:rPr>
              <a:t>: yj2563</a:t>
            </a:r>
            <a:endParaRPr lang="zh-CN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46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\AppData\Local\Temp\WeChat Files\f64d63410b5aa912bccf87b1a59a49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" b="49154"/>
          <a:stretch/>
        </p:blipFill>
        <p:spPr bwMode="auto">
          <a:xfrm>
            <a:off x="637656" y="1828799"/>
            <a:ext cx="3781943" cy="234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7108" y="263666"/>
            <a:ext cx="289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70C0"/>
                </a:solidFill>
              </a:rPr>
              <a:t>Result  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1" y="990600"/>
            <a:ext cx="1981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Multiple </a:t>
            </a:r>
            <a:r>
              <a:rPr lang="en-US" altLang="zh-CN" sz="2400" dirty="0">
                <a:solidFill>
                  <a:srgbClr val="0070C0"/>
                </a:solidFill>
              </a:rPr>
              <a:t>input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7200" y="1145233"/>
            <a:ext cx="152401" cy="15240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90687" y="14594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Accuracy &amp; loss plot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43000" y="40502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Heat map</a:t>
            </a:r>
            <a:endParaRPr lang="zh-CN" altLang="en-US" dirty="0"/>
          </a:p>
        </p:txBody>
      </p:sp>
      <p:pic>
        <p:nvPicPr>
          <p:cNvPr id="7171" name="Picture 3" descr="C:\Users\D\AppData\Local\Temp\WeChat Files\f64d63410b5aa912bccf87b1a59a49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50000"/>
          <a:stretch/>
        </p:blipFill>
        <p:spPr bwMode="auto">
          <a:xfrm>
            <a:off x="4276034" y="1736245"/>
            <a:ext cx="376091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D\AppData\Local\Temp\WeChat Files\a67a7ad0880b4ab5ef1e6a5f17574c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42" y="4373550"/>
            <a:ext cx="8294346" cy="218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7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7108" y="263666"/>
            <a:ext cx="289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70C0"/>
                </a:solidFill>
              </a:rPr>
              <a:t>Analyze   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" y="1295400"/>
            <a:ext cx="7467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Theoretically, the result of multi-input model is better than result of single-input  model. However, in this assignment, because the </a:t>
            </a:r>
            <a:r>
              <a:rPr lang="en-US" altLang="zh-CN" sz="2000" dirty="0" smtClean="0"/>
              <a:t>multi-input model  is so large that each time I run it, the </a:t>
            </a:r>
            <a:r>
              <a:rPr lang="en-US" altLang="zh-CN" sz="2000" dirty="0" err="1" smtClean="0"/>
              <a:t>Colab</a:t>
            </a:r>
            <a:r>
              <a:rPr lang="en-US" altLang="zh-CN" sz="2000" dirty="0" smtClean="0"/>
              <a:t> will be crushed due to RAM filled. In this case, my model is much easy and the number of dataset is not sufficient. I also leave out validation data.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585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0620" y="243840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latin typeface="+mj-lt"/>
              </a:rPr>
              <a:t>Coding Part</a:t>
            </a:r>
            <a:endParaRPr lang="zh-CN" alt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300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72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654" y="1143000"/>
            <a:ext cx="8063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    Develop </a:t>
            </a:r>
            <a:r>
              <a:rPr lang="en-US" altLang="zh-CN" sz="2400" b="1" dirty="0"/>
              <a:t>a tool to assist physicians</a:t>
            </a:r>
          </a:p>
          <a:p>
            <a:r>
              <a:rPr lang="en-US" altLang="zh-CN" sz="2400" dirty="0" smtClean="0"/>
              <a:t>Given </a:t>
            </a:r>
            <a:r>
              <a:rPr lang="en-US" altLang="zh-CN" sz="2400" dirty="0"/>
              <a:t>a collection of training data, develop a model that outputs a </a:t>
            </a:r>
            <a:r>
              <a:rPr lang="en-US" altLang="zh-CN" sz="2400" dirty="0" smtClean="0"/>
              <a:t>heatmap, showing </a:t>
            </a:r>
            <a:r>
              <a:rPr lang="en-US" altLang="zh-CN" sz="2400" dirty="0"/>
              <a:t>regions of a biopsy image likely to contain cancer.</a:t>
            </a:r>
            <a:endParaRPr lang="zh-CN" altLang="en-US" sz="24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1727" y="180324"/>
            <a:ext cx="198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70C0"/>
                </a:solidFill>
              </a:rPr>
              <a:t>P</a:t>
            </a:r>
            <a:r>
              <a:rPr lang="en-US" altLang="zh-CN" sz="3600" dirty="0" smtClean="0">
                <a:solidFill>
                  <a:srgbClr val="0070C0"/>
                </a:solidFill>
              </a:rPr>
              <a:t>urpose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81000" y="1295400"/>
            <a:ext cx="152401" cy="15240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D\AppData\Local\Temp\WeChat Files\92ae89d7a81451f7c84cd696ad0791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33442"/>
            <a:ext cx="6019800" cy="35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7109" y="263666"/>
            <a:ext cx="198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70C0"/>
                </a:solidFill>
              </a:rPr>
              <a:t>Dataset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039972"/>
            <a:ext cx="4714875" cy="66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D\AppData\Local\Temp\WeChat Files\f4ffda130a519c07f305f531a14be6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" y="3200690"/>
            <a:ext cx="4755442" cy="30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8600" y="1981200"/>
            <a:ext cx="4838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Each image has at least 7 level, which means level 0 has most pixel and level 7 or highest level has fewer pixel. For example, the level 0 of image 091 has 61440 * 53760 pixel and the level 7 has 480 * 420 pixel.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762500" y="4708267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Tissue images and  </a:t>
            </a:r>
            <a:r>
              <a:rPr lang="en-US" altLang="zh-CN" sz="2400" dirty="0"/>
              <a:t>diagnosis</a:t>
            </a:r>
            <a:endParaRPr lang="zh-CN" altLang="en-US" sz="2400" dirty="0"/>
          </a:p>
        </p:txBody>
      </p:sp>
      <p:sp>
        <p:nvSpPr>
          <p:cNvPr id="11" name="椭圆 10"/>
          <p:cNvSpPr/>
          <p:nvPr/>
        </p:nvSpPr>
        <p:spPr>
          <a:xfrm>
            <a:off x="381000" y="1295400"/>
            <a:ext cx="152401" cy="15240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08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7109" y="263666"/>
            <a:ext cx="198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70C0"/>
                </a:solidFill>
              </a:rPr>
              <a:t>Method 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836" y="1143000"/>
            <a:ext cx="800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altLang="zh-CN" sz="2800" dirty="0" smtClean="0"/>
              <a:t>Read image(</a:t>
            </a:r>
            <a:r>
              <a:rPr lang="en-US" altLang="zh-CN" sz="2800" dirty="0" err="1" smtClean="0"/>
              <a:t>openslide</a:t>
            </a:r>
            <a:r>
              <a:rPr lang="en-US" altLang="zh-CN" sz="2800" dirty="0" smtClean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2800" dirty="0" smtClean="0"/>
              <a:t>Extract patch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2800" dirty="0" smtClean="0"/>
              <a:t>Split train </a:t>
            </a:r>
            <a:r>
              <a:rPr lang="en-US" altLang="zh-CN" sz="2800" dirty="0"/>
              <a:t>and validation </a:t>
            </a:r>
            <a:r>
              <a:rPr lang="en-US" altLang="zh-CN" sz="2800" dirty="0" smtClean="0"/>
              <a:t>dataset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2800" dirty="0" smtClean="0"/>
              <a:t>Model(single input, multiple input)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2800" dirty="0" smtClean="0"/>
              <a:t>Training model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2800" dirty="0" smtClean="0"/>
              <a:t>Generate heatmap</a:t>
            </a:r>
            <a:endParaRPr lang="zh-CN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327" y="2895600"/>
            <a:ext cx="4841673" cy="394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48400" y="3208567"/>
            <a:ext cx="1295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38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108" y="263666"/>
            <a:ext cx="55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70C0"/>
                </a:solidFill>
              </a:rPr>
              <a:t>Read image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00" y="1796350"/>
            <a:ext cx="2578999" cy="224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00" y="4226931"/>
            <a:ext cx="2518397" cy="2217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40" y="1796350"/>
            <a:ext cx="2765063" cy="231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50" y="4107286"/>
            <a:ext cx="2870050" cy="254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81982" y="115001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Tumor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74720" y="1196185"/>
            <a:ext cx="23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Tumor with mask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811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7108" y="263666"/>
            <a:ext cx="289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70C0"/>
                </a:solidFill>
              </a:rPr>
              <a:t>Extract patch 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97708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choose 200 bad and 200 healthy patch each image. the </a:t>
            </a:r>
            <a:r>
              <a:rPr lang="en-US" altLang="zh-CN" sz="2000" dirty="0" smtClean="0"/>
              <a:t>sample point is the pixel extracted from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tumor image </a:t>
            </a:r>
            <a:r>
              <a:rPr lang="en-US" altLang="zh-CN" sz="2000" dirty="0"/>
              <a:t>and then use the coordinate to create patch, </a:t>
            </a:r>
            <a:r>
              <a:rPr lang="en-US" altLang="zh-CN" sz="2000" dirty="0" smtClean="0"/>
              <a:t>width*height is 299*299</a:t>
            </a:r>
            <a:r>
              <a:rPr lang="en-US" altLang="zh-CN" sz="2000" dirty="0"/>
              <a:t>. T</a:t>
            </a:r>
            <a:r>
              <a:rPr lang="en-US" altLang="zh-CN" sz="2000" dirty="0" smtClean="0"/>
              <a:t>o be specific, cancer </a:t>
            </a:r>
            <a:r>
              <a:rPr lang="en-US" altLang="zh-CN" sz="2000" dirty="0"/>
              <a:t>patch center is the </a:t>
            </a:r>
            <a:r>
              <a:rPr lang="en-US" altLang="zh-CN" sz="2000" dirty="0" smtClean="0"/>
              <a:t>coordinate </a:t>
            </a:r>
            <a:r>
              <a:rPr lang="en-US" altLang="zh-CN" sz="2000" dirty="0"/>
              <a:t>where mask image matric value </a:t>
            </a:r>
            <a:r>
              <a:rPr lang="en-US" altLang="zh-CN" sz="2000" dirty="0" smtClean="0"/>
              <a:t>equals to 1, </a:t>
            </a:r>
            <a:r>
              <a:rPr lang="en-US" altLang="zh-CN" sz="2000" dirty="0"/>
              <a:t>and healthy patch is all tissue coordinate </a:t>
            </a:r>
            <a:r>
              <a:rPr lang="en-US" altLang="zh-CN" sz="2000" dirty="0" smtClean="0"/>
              <a:t>except </a:t>
            </a:r>
            <a:r>
              <a:rPr lang="en-US" altLang="zh-CN" sz="2000" dirty="0" smtClean="0"/>
              <a:t>cancer patch center</a:t>
            </a:r>
            <a:r>
              <a:rPr lang="en-US" altLang="zh-CN" sz="2000" dirty="0" smtClean="0"/>
              <a:t>. And </a:t>
            </a:r>
            <a:r>
              <a:rPr lang="en-US" altLang="zh-CN" sz="2000" dirty="0"/>
              <a:t>then choose 400 </a:t>
            </a:r>
            <a:r>
              <a:rPr lang="en-US" altLang="zh-CN" sz="2000" dirty="0" smtClean="0"/>
              <a:t>patches randomly </a:t>
            </a:r>
            <a:r>
              <a:rPr lang="en-US" altLang="zh-CN" sz="2000" dirty="0"/>
              <a:t>from </a:t>
            </a:r>
            <a:r>
              <a:rPr lang="en-US" altLang="zh-CN" sz="2000" dirty="0" smtClean="0"/>
              <a:t>whole image.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4343400"/>
            <a:ext cx="388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Single input : level 5</a:t>
            </a:r>
          </a:p>
          <a:p>
            <a:r>
              <a:rPr lang="en-US" altLang="zh-CN" dirty="0" smtClean="0"/>
              <a:t>Multiple input: level 5 and level 4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38100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My work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6230"/>
            <a:ext cx="3362324" cy="286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35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7108" y="263666"/>
            <a:ext cx="289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70C0"/>
                </a:solidFill>
              </a:rPr>
              <a:t>Model 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253" y="129540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Single input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8700" y="1905000"/>
            <a:ext cx="361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Transfer learning:</a:t>
            </a:r>
          </a:p>
          <a:p>
            <a:r>
              <a:rPr lang="en-US" altLang="zh-CN" sz="2000" dirty="0" smtClean="0"/>
              <a:t>InceptionV3 + dense layer</a:t>
            </a:r>
            <a:endParaRPr lang="en-US" altLang="zh-CN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99116" y="2971800"/>
            <a:ext cx="236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Multiple input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429000"/>
            <a:ext cx="675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Each model has two </a:t>
            </a:r>
            <a:r>
              <a:rPr lang="en-US" altLang="zh-CN" sz="2000" dirty="0"/>
              <a:t>convolution </a:t>
            </a:r>
            <a:r>
              <a:rPr lang="en-US" altLang="zh-CN" sz="2000" dirty="0" smtClean="0"/>
              <a:t>layers and concatenate two outputs as input to the dense layer.( </a:t>
            </a:r>
            <a:r>
              <a:rPr lang="en-US" altLang="zh-CN" sz="2000" dirty="0" err="1" smtClean="0"/>
              <a:t>relu</a:t>
            </a:r>
            <a:r>
              <a:rPr lang="en-US" altLang="zh-CN" sz="2000" dirty="0" smtClean="0"/>
              <a:t> and sigmoid)</a:t>
            </a:r>
            <a:endParaRPr lang="zh-CN" altLang="en-US" sz="2000" dirty="0"/>
          </a:p>
        </p:txBody>
      </p:sp>
      <p:pic>
        <p:nvPicPr>
          <p:cNvPr id="9218" name="Picture 2" descr="C:\Users\D\AppData\Local\Temp\WeChat Files\b172f7062a0c68af55ee5b6a782be4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0"/>
          <a:stretch/>
        </p:blipFill>
        <p:spPr bwMode="auto">
          <a:xfrm>
            <a:off x="4717878" y="1034185"/>
            <a:ext cx="3285455" cy="246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68" y="4136886"/>
            <a:ext cx="4521220" cy="263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09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7108" y="263666"/>
            <a:ext cx="5865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70C0"/>
                </a:solidFill>
              </a:rPr>
              <a:t>Generate heatmap</a:t>
            </a:r>
            <a:endParaRPr lang="zh-CN" altLang="en-US" sz="3600" dirty="0">
              <a:solidFill>
                <a:srgbClr val="0070C0"/>
              </a:solidFill>
            </a:endParaRPr>
          </a:p>
          <a:p>
            <a:r>
              <a:rPr lang="en-US" altLang="zh-CN" sz="3600" dirty="0" smtClean="0">
                <a:solidFill>
                  <a:srgbClr val="0070C0"/>
                </a:solidFill>
              </a:rPr>
              <a:t> 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95400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 </a:t>
            </a:r>
            <a:r>
              <a:rPr lang="en-US" altLang="zh-CN" sz="2000" dirty="0"/>
              <a:t>point of drawing heat map is creating a </a:t>
            </a:r>
            <a:r>
              <a:rPr lang="en-US" altLang="zh-CN" sz="2000" dirty="0" smtClean="0"/>
              <a:t>matrices </a:t>
            </a:r>
            <a:r>
              <a:rPr lang="en-US" altLang="zh-CN" sz="2000" dirty="0"/>
              <a:t>like mask image, which </a:t>
            </a:r>
            <a:r>
              <a:rPr lang="en-US" altLang="zh-CN" sz="2000" dirty="0" smtClean="0"/>
              <a:t>means </a:t>
            </a:r>
            <a:r>
              <a:rPr lang="en-US" altLang="zh-CN" sz="2000" dirty="0"/>
              <a:t>the value of each </a:t>
            </a:r>
            <a:r>
              <a:rPr lang="en-US" altLang="zh-CN" sz="2000" dirty="0" smtClean="0"/>
              <a:t>pixel of </a:t>
            </a:r>
            <a:r>
              <a:rPr lang="en-US" altLang="zh-CN" sz="2000" dirty="0"/>
              <a:t>image stands for the probability of having cancer. </a:t>
            </a:r>
            <a:r>
              <a:rPr lang="en-US" altLang="zh-CN" sz="2000" dirty="0" smtClean="0"/>
              <a:t>And </a:t>
            </a:r>
            <a:r>
              <a:rPr lang="en-US" altLang="zh-CN" sz="2000" dirty="0"/>
              <a:t>the value is the result of </a:t>
            </a:r>
            <a:r>
              <a:rPr lang="en-US" altLang="zh-CN" sz="2000" dirty="0" smtClean="0"/>
              <a:t>model prediction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49863" y="2828835"/>
            <a:ext cx="134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My work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519057" y="3522697"/>
            <a:ext cx="0" cy="272534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5111" y="3059668"/>
            <a:ext cx="444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 choose some pixel (up to 2000) in level 7</a:t>
            </a:r>
            <a:endParaRPr lang="zh-CN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292998" y="3821668"/>
            <a:ext cx="65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use these pixel coordinates as the center of a patch on level 5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866762" y="4648200"/>
            <a:ext cx="400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predict that patches on my model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066662" y="5424587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Put every predict value of chosen pixel into the heat map matrix of level 7 image</a:t>
            </a:r>
            <a:endParaRPr lang="zh-CN" altLang="en-US" sz="2000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505061" y="4343400"/>
            <a:ext cx="0" cy="272534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519057" y="5105400"/>
            <a:ext cx="0" cy="272534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0"/>
          <a:stretch/>
        </p:blipFill>
        <p:spPr bwMode="auto">
          <a:xfrm>
            <a:off x="307108" y="4343400"/>
            <a:ext cx="2768262" cy="120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76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76200" y="914400"/>
            <a:ext cx="83058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7108" y="263666"/>
            <a:ext cx="289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70C0"/>
                </a:solidFill>
              </a:rPr>
              <a:t>Result  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1" y="990600"/>
            <a:ext cx="1981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Single input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7200" y="1145233"/>
            <a:ext cx="152401" cy="15240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 descr="C:\Users\D\AppData\Local\Temp\WeChat Files\171aadb931a9b17db65bfb5ece81d9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38200" y="1876396"/>
            <a:ext cx="3419236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\AppData\Local\Temp\WeChat Files\171aadb931a9b17db65bfb5ece81d9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529018" y="1876396"/>
            <a:ext cx="3581400" cy="231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90687" y="14594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Accuracy &amp; loss plot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43000" y="397933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Heat map</a:t>
            </a:r>
            <a:endParaRPr lang="zh-CN" altLang="en-US" dirty="0"/>
          </a:p>
        </p:txBody>
      </p:sp>
      <p:pic>
        <p:nvPicPr>
          <p:cNvPr id="6148" name="Picture 4" descr="C:\Users\D\AppData\Local\Temp\WeChat Files\db5edc42917d4981ff5b1e525e4175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4343400"/>
            <a:ext cx="7619999" cy="239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79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437</Words>
  <Application>Microsoft Office PowerPoint</Application>
  <PresentationFormat>全屏显示(4:3)</PresentationFormat>
  <Paragraphs>53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</dc:creator>
  <cp:lastModifiedBy>D</cp:lastModifiedBy>
  <cp:revision>20</cp:revision>
  <dcterms:created xsi:type="dcterms:W3CDTF">2019-12-20T20:23:26Z</dcterms:created>
  <dcterms:modified xsi:type="dcterms:W3CDTF">2019-12-21T04:21:56Z</dcterms:modified>
</cp:coreProperties>
</file>